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6" r:id="rId2"/>
    <p:sldId id="277" r:id="rId3"/>
    <p:sldId id="280" r:id="rId4"/>
    <p:sldId id="281" r:id="rId5"/>
    <p:sldId id="282" r:id="rId6"/>
    <p:sldId id="266" r:id="rId7"/>
    <p:sldId id="283" r:id="rId8"/>
    <p:sldId id="284" r:id="rId9"/>
  </p:sldIdLst>
  <p:sldSz cx="9788525" cy="5724525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a01350" initials="S" lastIdx="1" clrIdx="0">
    <p:extLst>
      <p:ext uri="{19B8F6BF-5375-455C-9EA6-DF929625EA0E}">
        <p15:presenceInfo xmlns:p15="http://schemas.microsoft.com/office/powerpoint/2012/main" userId="Sasa0135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566" y="938670"/>
            <a:ext cx="7341394" cy="1992983"/>
          </a:xfrm>
        </p:spPr>
        <p:txBody>
          <a:bodyPr anchor="b">
            <a:normAutofit/>
          </a:bodyPr>
          <a:lstStyle>
            <a:lvl1pPr algn="ctr">
              <a:defRPr sz="48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566" y="3006701"/>
            <a:ext cx="7341394" cy="1382101"/>
          </a:xfrm>
        </p:spPr>
        <p:txBody>
          <a:bodyPr>
            <a:normAutofit/>
          </a:bodyPr>
          <a:lstStyle>
            <a:lvl1pPr marL="0" indent="0" algn="ctr">
              <a:buNone/>
              <a:defRPr sz="192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7086" indent="0" algn="ctr">
              <a:buNone/>
              <a:defRPr sz="2248"/>
            </a:lvl2pPr>
            <a:lvl3pPr marL="734172" indent="0" algn="ctr">
              <a:buNone/>
              <a:defRPr sz="1927"/>
            </a:lvl3pPr>
            <a:lvl4pPr marL="1101258" indent="0" algn="ctr">
              <a:buNone/>
              <a:defRPr sz="1606"/>
            </a:lvl4pPr>
            <a:lvl5pPr marL="1468344" indent="0" algn="ctr">
              <a:buNone/>
              <a:defRPr sz="1606"/>
            </a:lvl5pPr>
            <a:lvl6pPr marL="1835429" indent="0" algn="ctr">
              <a:buNone/>
              <a:defRPr sz="1606"/>
            </a:lvl6pPr>
            <a:lvl7pPr marL="2202515" indent="0" algn="ctr">
              <a:buNone/>
              <a:defRPr sz="1606"/>
            </a:lvl7pPr>
            <a:lvl8pPr marL="2569601" indent="0" algn="ctr">
              <a:buNone/>
              <a:defRPr sz="1606"/>
            </a:lvl8pPr>
            <a:lvl9pPr marL="2936687" indent="0" algn="ctr">
              <a:buNone/>
              <a:defRPr sz="160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6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8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913" y="300802"/>
            <a:ext cx="2110651" cy="485127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961" y="300803"/>
            <a:ext cx="6209596" cy="485126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69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77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63" y="1429397"/>
            <a:ext cx="8442603" cy="2379967"/>
          </a:xfrm>
        </p:spPr>
        <p:txBody>
          <a:bodyPr anchor="b">
            <a:normAutofit/>
          </a:bodyPr>
          <a:lstStyle>
            <a:lvl1pPr>
              <a:defRPr sz="4817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863" y="3800185"/>
            <a:ext cx="8442603" cy="1252239"/>
          </a:xfrm>
        </p:spPr>
        <p:txBody>
          <a:bodyPr anchor="t">
            <a:normAutofit/>
          </a:bodyPr>
          <a:lstStyle>
            <a:lvl1pPr marL="0" indent="0">
              <a:buNone/>
              <a:defRPr sz="192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7086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2pPr>
            <a:lvl3pPr marL="734172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3pPr>
            <a:lvl4pPr marL="1101258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4pPr>
            <a:lvl5pPr marL="1468344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5pPr>
            <a:lvl6pPr marL="1835429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6pPr>
            <a:lvl7pPr marL="2202515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7pPr>
            <a:lvl8pPr marL="2569601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8pPr>
            <a:lvl9pPr marL="2936687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44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523" y="1526540"/>
            <a:ext cx="4160123" cy="36321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441" y="1526540"/>
            <a:ext cx="4160123" cy="363215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0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523" y="1403878"/>
            <a:ext cx="4139730" cy="68922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27" b="1"/>
            </a:lvl1pPr>
            <a:lvl2pPr marL="367086" indent="0">
              <a:buNone/>
              <a:defRPr sz="1606" b="1"/>
            </a:lvl2pPr>
            <a:lvl3pPr marL="734172" indent="0">
              <a:buNone/>
              <a:defRPr sz="1445" b="1"/>
            </a:lvl3pPr>
            <a:lvl4pPr marL="1101258" indent="0">
              <a:buNone/>
              <a:defRPr sz="1285" b="1"/>
            </a:lvl4pPr>
            <a:lvl5pPr marL="1468344" indent="0">
              <a:buNone/>
              <a:defRPr sz="1285" b="1"/>
            </a:lvl5pPr>
            <a:lvl6pPr marL="1835429" indent="0">
              <a:buNone/>
              <a:defRPr sz="1285" b="1"/>
            </a:lvl6pPr>
            <a:lvl7pPr marL="2202515" indent="0">
              <a:buNone/>
              <a:defRPr sz="1285" b="1"/>
            </a:lvl7pPr>
            <a:lvl8pPr marL="2569601" indent="0">
              <a:buNone/>
              <a:defRPr sz="1285" b="1"/>
            </a:lvl8pPr>
            <a:lvl9pPr marL="2936687" indent="0">
              <a:buNone/>
              <a:defRPr sz="128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23" y="2093108"/>
            <a:ext cx="4139730" cy="30722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41" y="1403879"/>
            <a:ext cx="4160124" cy="68922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27" b="1"/>
            </a:lvl1pPr>
            <a:lvl2pPr marL="367086" indent="0">
              <a:buNone/>
              <a:defRPr sz="1606" b="1"/>
            </a:lvl2pPr>
            <a:lvl3pPr marL="734172" indent="0">
              <a:buNone/>
              <a:defRPr sz="1445" b="1"/>
            </a:lvl3pPr>
            <a:lvl4pPr marL="1101258" indent="0">
              <a:buNone/>
              <a:defRPr sz="1285" b="1"/>
            </a:lvl4pPr>
            <a:lvl5pPr marL="1468344" indent="0">
              <a:buNone/>
              <a:defRPr sz="1285" b="1"/>
            </a:lvl5pPr>
            <a:lvl6pPr marL="1835429" indent="0">
              <a:buNone/>
              <a:defRPr sz="1285" b="1"/>
            </a:lvl6pPr>
            <a:lvl7pPr marL="2202515" indent="0">
              <a:buNone/>
              <a:defRPr sz="1285" b="1"/>
            </a:lvl7pPr>
            <a:lvl8pPr marL="2569601" indent="0">
              <a:buNone/>
              <a:defRPr sz="1285" b="1"/>
            </a:lvl8pPr>
            <a:lvl9pPr marL="2936687" indent="0">
              <a:buNone/>
              <a:defRPr sz="128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441" y="2093108"/>
            <a:ext cx="4160124" cy="30722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70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08" y="381635"/>
            <a:ext cx="3156799" cy="1335720"/>
          </a:xfrm>
        </p:spPr>
        <p:txBody>
          <a:bodyPr anchor="b">
            <a:normAutofit/>
          </a:bodyPr>
          <a:lstStyle>
            <a:lvl1pPr>
              <a:defRPr sz="2569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123" y="826876"/>
            <a:ext cx="4955441" cy="4070773"/>
          </a:xfrm>
        </p:spPr>
        <p:txBody>
          <a:bodyPr/>
          <a:lstStyle>
            <a:lvl1pPr>
              <a:defRPr sz="2569"/>
            </a:lvl1pPr>
            <a:lvl2pPr>
              <a:defRPr sz="2248"/>
            </a:lvl2pPr>
            <a:lvl3pPr>
              <a:defRPr sz="1927"/>
            </a:lvl3pPr>
            <a:lvl4pPr>
              <a:defRPr sz="1606"/>
            </a:lvl4pPr>
            <a:lvl5pPr>
              <a:defRPr sz="1606"/>
            </a:lvl5pPr>
            <a:lvl6pPr>
              <a:defRPr sz="1606"/>
            </a:lvl6pPr>
            <a:lvl7pPr>
              <a:defRPr sz="1606"/>
            </a:lvl7pPr>
            <a:lvl8pPr>
              <a:defRPr sz="1606"/>
            </a:lvl8pPr>
            <a:lvl9pPr>
              <a:defRPr sz="16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408" y="1717357"/>
            <a:ext cx="3156799" cy="318029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85"/>
            </a:lvl1pPr>
            <a:lvl2pPr marL="367086" indent="0">
              <a:buNone/>
              <a:defRPr sz="963"/>
            </a:lvl2pPr>
            <a:lvl3pPr marL="734172" indent="0">
              <a:buNone/>
              <a:defRPr sz="803"/>
            </a:lvl3pPr>
            <a:lvl4pPr marL="1101258" indent="0">
              <a:buNone/>
              <a:defRPr sz="723"/>
            </a:lvl4pPr>
            <a:lvl5pPr marL="1468344" indent="0">
              <a:buNone/>
              <a:defRPr sz="723"/>
            </a:lvl5pPr>
            <a:lvl6pPr marL="1835429" indent="0">
              <a:buNone/>
              <a:defRPr sz="723"/>
            </a:lvl6pPr>
            <a:lvl7pPr marL="2202515" indent="0">
              <a:buNone/>
              <a:defRPr sz="723"/>
            </a:lvl7pPr>
            <a:lvl8pPr marL="2569601" indent="0">
              <a:buNone/>
              <a:defRPr sz="723"/>
            </a:lvl8pPr>
            <a:lvl9pPr marL="2936687" indent="0">
              <a:buNone/>
              <a:defRPr sz="7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84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08" y="381635"/>
            <a:ext cx="3156799" cy="1335723"/>
          </a:xfrm>
        </p:spPr>
        <p:txBody>
          <a:bodyPr anchor="b">
            <a:normAutofit/>
          </a:bodyPr>
          <a:lstStyle>
            <a:lvl1pPr>
              <a:defRPr sz="2569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0123" y="826876"/>
            <a:ext cx="4955441" cy="4070773"/>
          </a:xfrm>
        </p:spPr>
        <p:txBody>
          <a:bodyPr/>
          <a:lstStyle>
            <a:lvl1pPr marL="0" indent="0">
              <a:buNone/>
              <a:defRPr sz="2569"/>
            </a:lvl1pPr>
            <a:lvl2pPr marL="367086" indent="0">
              <a:buNone/>
              <a:defRPr sz="2248"/>
            </a:lvl2pPr>
            <a:lvl3pPr marL="734172" indent="0">
              <a:buNone/>
              <a:defRPr sz="1927"/>
            </a:lvl3pPr>
            <a:lvl4pPr marL="1101258" indent="0">
              <a:buNone/>
              <a:defRPr sz="1606"/>
            </a:lvl4pPr>
            <a:lvl5pPr marL="1468344" indent="0">
              <a:buNone/>
              <a:defRPr sz="1606"/>
            </a:lvl5pPr>
            <a:lvl6pPr marL="1835429" indent="0">
              <a:buNone/>
              <a:defRPr sz="1606"/>
            </a:lvl6pPr>
            <a:lvl7pPr marL="2202515" indent="0">
              <a:buNone/>
              <a:defRPr sz="1606"/>
            </a:lvl7pPr>
            <a:lvl8pPr marL="2569601" indent="0">
              <a:buNone/>
              <a:defRPr sz="1606"/>
            </a:lvl8pPr>
            <a:lvl9pPr marL="2936687" indent="0">
              <a:buNone/>
              <a:defRPr sz="160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408" y="1717357"/>
            <a:ext cx="3156799" cy="31802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85"/>
            </a:lvl1pPr>
            <a:lvl2pPr marL="367086" indent="0">
              <a:buNone/>
              <a:defRPr sz="963"/>
            </a:lvl2pPr>
            <a:lvl3pPr marL="734172" indent="0">
              <a:buNone/>
              <a:defRPr sz="803"/>
            </a:lvl3pPr>
            <a:lvl4pPr marL="1101258" indent="0">
              <a:buNone/>
              <a:defRPr sz="723"/>
            </a:lvl4pPr>
            <a:lvl5pPr marL="1468344" indent="0">
              <a:buNone/>
              <a:defRPr sz="723"/>
            </a:lvl5pPr>
            <a:lvl6pPr marL="1835429" indent="0">
              <a:buNone/>
              <a:defRPr sz="723"/>
            </a:lvl6pPr>
            <a:lvl7pPr marL="2202515" indent="0">
              <a:buNone/>
              <a:defRPr sz="723"/>
            </a:lvl7pPr>
            <a:lvl8pPr marL="2569601" indent="0">
              <a:buNone/>
              <a:defRPr sz="723"/>
            </a:lvl8pPr>
            <a:lvl9pPr marL="2936687" indent="0">
              <a:buNone/>
              <a:defRPr sz="7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522" y="305308"/>
            <a:ext cx="8442603" cy="1106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522" y="1526540"/>
            <a:ext cx="8442603" cy="363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961" y="5305787"/>
            <a:ext cx="220241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737B95-BD6E-4311-BF16-E427EDED8C23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2449" y="5305787"/>
            <a:ext cx="3303627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8707" y="5305787"/>
            <a:ext cx="220241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45AA-DFAB-4BA2-ABFB-FB4B61B5E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31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734172" rtl="0" eaLnBrk="1" latinLnBrk="0" hangingPunct="1">
        <a:lnSpc>
          <a:spcPct val="90000"/>
        </a:lnSpc>
        <a:spcBef>
          <a:spcPct val="0"/>
        </a:spcBef>
        <a:buNone/>
        <a:defRPr kumimoji="1" sz="35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43" indent="-183543" algn="l" defTabSz="734172" rtl="0" eaLnBrk="1" latinLnBrk="0" hangingPunct="1">
        <a:lnSpc>
          <a:spcPct val="90000"/>
        </a:lnSpc>
        <a:spcBef>
          <a:spcPts val="803"/>
        </a:spcBef>
        <a:buFont typeface="Wingdings 2" pitchFamily="18" charset="2"/>
        <a:buChar char=""/>
        <a:defRPr kumimoji="1" sz="2248" kern="1200">
          <a:solidFill>
            <a:schemeClr val="tx1"/>
          </a:solidFill>
          <a:latin typeface="+mn-lt"/>
          <a:ea typeface="+mn-ea"/>
          <a:cs typeface="+mn-cs"/>
        </a:defRPr>
      </a:lvl1pPr>
      <a:lvl2pPr marL="550629" indent="-183543" algn="l" defTabSz="734172" rtl="0" eaLnBrk="1" latinLnBrk="0" hangingPunct="1">
        <a:lnSpc>
          <a:spcPct val="90000"/>
        </a:lnSpc>
        <a:spcBef>
          <a:spcPts val="401"/>
        </a:spcBef>
        <a:buFont typeface="Wingdings 2" pitchFamily="18" charset="2"/>
        <a:buChar char=""/>
        <a:defRPr kumimoji="1"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17715" indent="-183543" algn="l" defTabSz="734172" rtl="0" eaLnBrk="1" latinLnBrk="0" hangingPunct="1">
        <a:lnSpc>
          <a:spcPct val="90000"/>
        </a:lnSpc>
        <a:spcBef>
          <a:spcPts val="401"/>
        </a:spcBef>
        <a:buFont typeface="Wingdings 2" pitchFamily="18" charset="2"/>
        <a:buChar char=""/>
        <a:defRPr kumimoji="1"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84801" indent="-183543" algn="l" defTabSz="734172" rtl="0" eaLnBrk="1" latinLnBrk="0" hangingPunct="1">
        <a:lnSpc>
          <a:spcPct val="90000"/>
        </a:lnSpc>
        <a:spcBef>
          <a:spcPts val="401"/>
        </a:spcBef>
        <a:buFont typeface="Wingdings 2" pitchFamily="18" charset="2"/>
        <a:buChar char=""/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4pPr>
      <a:lvl5pPr marL="1651886" indent="-183543" algn="l" defTabSz="734172" rtl="0" eaLnBrk="1" latinLnBrk="0" hangingPunct="1">
        <a:lnSpc>
          <a:spcPct val="90000"/>
        </a:lnSpc>
        <a:spcBef>
          <a:spcPts val="401"/>
        </a:spcBef>
        <a:buFont typeface="Wingdings 2" pitchFamily="18" charset="2"/>
        <a:buChar char=""/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5pPr>
      <a:lvl6pPr marL="2018972" indent="-183543" algn="l" defTabSz="734172" rtl="0" eaLnBrk="1" latinLnBrk="0" hangingPunct="1">
        <a:spcBef>
          <a:spcPct val="20000"/>
        </a:spcBef>
        <a:buFont typeface="Wingdings 2" pitchFamily="18" charset="2"/>
        <a:buChar char=""/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6pPr>
      <a:lvl7pPr marL="2386058" indent="-183543" algn="l" defTabSz="734172" rtl="0" eaLnBrk="1" latinLnBrk="0" hangingPunct="1">
        <a:spcBef>
          <a:spcPct val="20000"/>
        </a:spcBef>
        <a:buFont typeface="Wingdings 2" pitchFamily="18" charset="2"/>
        <a:buChar char=""/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7pPr>
      <a:lvl8pPr marL="2753144" indent="-183543" algn="l" defTabSz="734172" rtl="0" eaLnBrk="1" latinLnBrk="0" hangingPunct="1">
        <a:spcBef>
          <a:spcPct val="20000"/>
        </a:spcBef>
        <a:buFont typeface="Wingdings 2" pitchFamily="18" charset="2"/>
        <a:buChar char=""/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8pPr>
      <a:lvl9pPr marL="3120230" indent="-183543" algn="l" defTabSz="734172" rtl="0" eaLnBrk="1" latinLnBrk="0" hangingPunct="1">
        <a:spcBef>
          <a:spcPct val="20000"/>
        </a:spcBef>
        <a:buFont typeface="Wingdings 2" pitchFamily="18" charset="2"/>
        <a:buChar char=""/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1pPr>
      <a:lvl2pPr marL="367086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2pPr>
      <a:lvl3pPr marL="734172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3pPr>
      <a:lvl4pPr marL="1101258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4pPr>
      <a:lvl5pPr marL="1468344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5pPr>
      <a:lvl6pPr marL="1835429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6pPr>
      <a:lvl7pPr marL="2202515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7pPr>
      <a:lvl8pPr marL="2569601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8pPr>
      <a:lvl9pPr marL="2936687" algn="l" defTabSz="734172" rtl="0" eaLnBrk="1" latinLnBrk="0" hangingPunct="1">
        <a:defRPr kumimoji="1" sz="14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.qrqrq.com/0xJtSCG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.qrqrq.com/0xJtSCG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EF63196-3B92-4D24-94AE-81902DC17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9788525" cy="57245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BE1A04E-8F87-48DB-A2BA-C9A23CF456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991"/>
          <a:stretch/>
        </p:blipFill>
        <p:spPr>
          <a:xfrm>
            <a:off x="4447401" y="-2"/>
            <a:ext cx="5341121" cy="5724525"/>
          </a:xfrm>
          <a:prstGeom prst="rect">
            <a:avLst/>
          </a:prstGeom>
        </p:spPr>
      </p:pic>
      <p:pic>
        <p:nvPicPr>
          <p:cNvPr id="4" name="Picture 22" descr="ãGLIONãã­ã´ãã®ç»åæ¤ç´¢çµæ">
            <a:extLst>
              <a:ext uri="{FF2B5EF4-FFF2-40B4-BE49-F238E27FC236}">
                <a16:creationId xmlns:a16="http://schemas.microsoft.com/office/drawing/2014/main" id="{6FE783C6-B2F1-447C-A03D-7F2ACB79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40" y="5164692"/>
            <a:ext cx="2187575" cy="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45EFF8-3F32-4795-A2EA-B3879AC2B706}"/>
              </a:ext>
            </a:extLst>
          </p:cNvPr>
          <p:cNvSpPr txBox="1"/>
          <p:nvPr/>
        </p:nvSpPr>
        <p:spPr>
          <a:xfrm>
            <a:off x="2106456" y="3172282"/>
            <a:ext cx="557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署名バナーの設定方法</a:t>
            </a:r>
          </a:p>
        </p:txBody>
      </p:sp>
      <p:pic>
        <p:nvPicPr>
          <p:cNvPr id="5" name="図 4">
            <a:hlinkClick r:id="rId6"/>
            <a:extLst>
              <a:ext uri="{FF2B5EF4-FFF2-40B4-BE49-F238E27FC236}">
                <a16:creationId xmlns:a16="http://schemas.microsoft.com/office/drawing/2014/main" id="{0B49032C-FF0F-4899-8FE7-8CA553B3D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86" y="844052"/>
            <a:ext cx="7143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88FCA9-5470-4AEE-BEF7-7F993BC5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9788525" cy="5724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EEE2B5-1D26-40E6-BA63-BCFAEA201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991"/>
          <a:stretch/>
        </p:blipFill>
        <p:spPr>
          <a:xfrm>
            <a:off x="4447403" y="21191"/>
            <a:ext cx="5341121" cy="57245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B06F33-50A3-4905-ADC8-95143D2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75" y="290578"/>
            <a:ext cx="2215779" cy="631394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15B0C-684D-4370-A9FE-5C828309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16" y="1155905"/>
            <a:ext cx="8385151" cy="631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１．</a:t>
            </a:r>
            <a:r>
              <a:rPr kumimoji="1"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メイリオ" panose="020B0604030504040204" pitchFamily="50" charset="-128"/>
              </a:rPr>
              <a:t>左図を直接「左クリック」で選択⇒そのままのカーソルで「右クリック」でコピーをクリックして下さい。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22" descr="ãGLIONãã­ã´ãã®ç»åæ¤ç´¢çµæ">
            <a:extLst>
              <a:ext uri="{FF2B5EF4-FFF2-40B4-BE49-F238E27FC236}">
                <a16:creationId xmlns:a16="http://schemas.microsoft.com/office/drawing/2014/main" id="{7DE9E82C-E461-478D-A4BF-8F54C8CB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7" y="183586"/>
            <a:ext cx="2187575" cy="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A67F5387-51CF-466F-BEF5-71A790E27551}"/>
              </a:ext>
            </a:extLst>
          </p:cNvPr>
          <p:cNvSpPr/>
          <p:nvPr/>
        </p:nvSpPr>
        <p:spPr>
          <a:xfrm rot="5400000">
            <a:off x="5308882" y="3288622"/>
            <a:ext cx="311899" cy="253087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hlinkClick r:id="rId6"/>
            <a:extLst>
              <a:ext uri="{FF2B5EF4-FFF2-40B4-BE49-F238E27FC236}">
                <a16:creationId xmlns:a16="http://schemas.microsoft.com/office/drawing/2014/main" id="{159869C3-5011-4C79-883C-B70036837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6" y="2538911"/>
            <a:ext cx="4637153" cy="14406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D87822B-2807-41F6-98D1-05E74042D2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908" b="8480"/>
          <a:stretch/>
        </p:blipFill>
        <p:spPr>
          <a:xfrm>
            <a:off x="5276661" y="2021233"/>
            <a:ext cx="4350792" cy="2451134"/>
          </a:xfrm>
          <a:prstGeom prst="rect">
            <a:avLst/>
          </a:prstGeom>
        </p:spPr>
      </p:pic>
      <p:pic>
        <p:nvPicPr>
          <p:cNvPr id="30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449CC9D2-895E-4D12-BE6D-4A5A1D420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7651170">
            <a:off x="8361367" y="1910122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2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88FCA9-5470-4AEE-BEF7-7F993BC5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9788525" cy="5724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EEE2B5-1D26-40E6-BA63-BCFAEA201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991"/>
          <a:stretch/>
        </p:blipFill>
        <p:spPr>
          <a:xfrm>
            <a:off x="4447403" y="21191"/>
            <a:ext cx="5341121" cy="57245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B06F33-50A3-4905-ADC8-95143D2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75" y="290578"/>
            <a:ext cx="2215779" cy="631394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15B0C-684D-4370-A9FE-5C828309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17" y="1155905"/>
            <a:ext cx="4292654" cy="107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②</a:t>
            </a:r>
            <a:r>
              <a:rPr kumimoji="1"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 普段利用しているメールソフト</a:t>
            </a: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「</a:t>
            </a:r>
            <a:r>
              <a:rPr kumimoji="1"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Outlook(</a:t>
            </a:r>
            <a:r>
              <a:rPr kumimoji="1"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アウトルック）」の左上にある「ファイル」ボタンをクリック。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22" descr="ãGLIONãã­ã´ãã®ç»åæ¤ç´¢çµæ">
            <a:extLst>
              <a:ext uri="{FF2B5EF4-FFF2-40B4-BE49-F238E27FC236}">
                <a16:creationId xmlns:a16="http://schemas.microsoft.com/office/drawing/2014/main" id="{7DE9E82C-E461-478D-A4BF-8F54C8CB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7" y="183586"/>
            <a:ext cx="2187575" cy="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2D7E2B1-A6D6-455E-8161-B4FF31096D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65618" b="48099"/>
          <a:stretch/>
        </p:blipFill>
        <p:spPr>
          <a:xfrm>
            <a:off x="605051" y="2358229"/>
            <a:ext cx="3892899" cy="330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0DF488A-7E1D-49FE-8B0A-DA36A82DF650}"/>
              </a:ext>
            </a:extLst>
          </p:cNvPr>
          <p:cNvSpPr/>
          <p:nvPr/>
        </p:nvSpPr>
        <p:spPr>
          <a:xfrm rot="5400000">
            <a:off x="4682614" y="1412156"/>
            <a:ext cx="311899" cy="253087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17BC686F-516D-4E1B-8026-9A1627961FE0}"/>
              </a:ext>
            </a:extLst>
          </p:cNvPr>
          <p:cNvSpPr txBox="1">
            <a:spLocks/>
          </p:cNvSpPr>
          <p:nvPr/>
        </p:nvSpPr>
        <p:spPr>
          <a:xfrm>
            <a:off x="5230489" y="1155904"/>
            <a:ext cx="4292654" cy="107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3543" indent="-183543" algn="l" defTabSz="734172" rtl="0" eaLnBrk="1" latinLnBrk="0" hangingPunct="1">
              <a:lnSpc>
                <a:spcPct val="90000"/>
              </a:lnSpc>
              <a:spcBef>
                <a:spcPts val="803"/>
              </a:spcBef>
              <a:buFont typeface="Wingdings 2" pitchFamily="18" charset="2"/>
              <a:buChar char=""/>
              <a:defRPr kumimoji="1" sz="22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629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715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801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1886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8972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86058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3144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230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メイリオ" panose="020B0604030504040204" pitchFamily="50" charset="-128"/>
              </a:rPr>
              <a:t>③ アカウント情報ページになりますので左のタグの「オプション」をクリック。　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メイリオ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36A85D2-B275-42DF-B405-33FCC87813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r="57276" b="39966"/>
          <a:stretch/>
        </p:blipFill>
        <p:spPr>
          <a:xfrm>
            <a:off x="5230489" y="2358230"/>
            <a:ext cx="4182023" cy="330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1B00B9E2-7834-4C52-874C-0D5F7866F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7651170">
            <a:off x="5844774" y="4670250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C34C282A-060F-4EF1-A836-DDCA9C8BA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7651170">
            <a:off x="991633" y="2211037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4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88FCA9-5470-4AEE-BEF7-7F993BC5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9788525" cy="5724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EEE2B5-1D26-40E6-BA63-BCFAEA201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991"/>
          <a:stretch/>
        </p:blipFill>
        <p:spPr>
          <a:xfrm>
            <a:off x="4447403" y="21191"/>
            <a:ext cx="5341121" cy="57245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15B0C-684D-4370-A9FE-5C828309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17" y="1155905"/>
            <a:ext cx="4292654" cy="631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④ </a:t>
            </a:r>
            <a:r>
              <a:rPr lang="en-US" altLang="ja-JP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Outlook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のオプションページになりますので左タグの「メール」をクリック。</a:t>
            </a: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　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22" descr="ãGLIONãã­ã´ãã®ç»åæ¤ç´¢çµæ">
            <a:extLst>
              <a:ext uri="{FF2B5EF4-FFF2-40B4-BE49-F238E27FC236}">
                <a16:creationId xmlns:a16="http://schemas.microsoft.com/office/drawing/2014/main" id="{7DE9E82C-E461-478D-A4BF-8F54C8CB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7" y="183586"/>
            <a:ext cx="2187575" cy="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0DF488A-7E1D-49FE-8B0A-DA36A82DF650}"/>
              </a:ext>
            </a:extLst>
          </p:cNvPr>
          <p:cNvSpPr/>
          <p:nvPr/>
        </p:nvSpPr>
        <p:spPr>
          <a:xfrm rot="5400000">
            <a:off x="4682614" y="1412156"/>
            <a:ext cx="311899" cy="253087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17BC686F-516D-4E1B-8026-9A1627961FE0}"/>
              </a:ext>
            </a:extLst>
          </p:cNvPr>
          <p:cNvSpPr txBox="1">
            <a:spLocks/>
          </p:cNvSpPr>
          <p:nvPr/>
        </p:nvSpPr>
        <p:spPr>
          <a:xfrm>
            <a:off x="5230489" y="1155904"/>
            <a:ext cx="4292654" cy="107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3543" indent="-183543" algn="l" defTabSz="734172" rtl="0" eaLnBrk="1" latinLnBrk="0" hangingPunct="1">
              <a:lnSpc>
                <a:spcPct val="90000"/>
              </a:lnSpc>
              <a:spcBef>
                <a:spcPts val="803"/>
              </a:spcBef>
              <a:buFont typeface="Wingdings 2" pitchFamily="18" charset="2"/>
              <a:buChar char=""/>
              <a:defRPr kumimoji="1" sz="22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629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715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801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1886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8972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86058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3144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230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⑤ 下図になりますので、「署名」次に「</a:t>
            </a:r>
            <a:r>
              <a:rPr lang="en-US" altLang="ja-JP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OK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」をクリックして下さい。　</a:t>
            </a:r>
            <a:endParaRPr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261B1E-BEE3-4888-B7DB-52C0F3AEAB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93" t="3271" r="52554" b="48497"/>
          <a:stretch/>
        </p:blipFill>
        <p:spPr>
          <a:xfrm>
            <a:off x="554504" y="2327021"/>
            <a:ext cx="3892899" cy="330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94A1F305-B527-4594-ABF7-4F303ACC4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7651170">
            <a:off x="991633" y="2428651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DB54941-4F1E-40F4-BD09-9571EF76F4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66" t="3461" r="40288" b="28659"/>
          <a:stretch/>
        </p:blipFill>
        <p:spPr>
          <a:xfrm>
            <a:off x="5230489" y="2367537"/>
            <a:ext cx="3892899" cy="330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DD855FF1-EE4B-4326-84BF-1C677B36E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7651170">
            <a:off x="8708671" y="3711063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1">
            <a:extLst>
              <a:ext uri="{FF2B5EF4-FFF2-40B4-BE49-F238E27FC236}">
                <a16:creationId xmlns:a16="http://schemas.microsoft.com/office/drawing/2014/main" id="{55820092-2EB2-4C5E-A46C-20589E6CA0E4}"/>
              </a:ext>
            </a:extLst>
          </p:cNvPr>
          <p:cNvSpPr txBox="1">
            <a:spLocks/>
          </p:cNvSpPr>
          <p:nvPr/>
        </p:nvSpPr>
        <p:spPr>
          <a:xfrm>
            <a:off x="9143777" y="4159001"/>
            <a:ext cx="602056" cy="63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341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  <a:cs typeface="メイリオ" panose="020B0604030504040204" pitchFamily="50" charset="-128"/>
              </a:rPr>
              <a:t>①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639E4DA-E053-45AE-854F-38006950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75" y="290578"/>
            <a:ext cx="2215779" cy="631394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作成方法</a:t>
            </a:r>
          </a:p>
        </p:txBody>
      </p:sp>
    </p:spTree>
    <p:extLst>
      <p:ext uri="{BB962C8B-B14F-4D97-AF65-F5344CB8AC3E}">
        <p14:creationId xmlns:p14="http://schemas.microsoft.com/office/powerpoint/2010/main" val="289955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88FCA9-5470-4AEE-BEF7-7F993BC5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9788525" cy="5724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EEE2B5-1D26-40E6-BA63-BCFAEA201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991"/>
          <a:stretch/>
        </p:blipFill>
        <p:spPr>
          <a:xfrm>
            <a:off x="4447403" y="21191"/>
            <a:ext cx="5341121" cy="57245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B06F33-50A3-4905-ADC8-95143D2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75" y="290578"/>
            <a:ext cx="2215779" cy="631394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15B0C-684D-4370-A9FE-5C828309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17" y="1155905"/>
            <a:ext cx="4292654" cy="107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⑥ 署名とひな形の画面になりますので、右側のスライドボタンを下に下げて署名下部を出してください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22" descr="ãGLIONãã­ã´ãã®ç»åæ¤ç´¢çµæ">
            <a:extLst>
              <a:ext uri="{FF2B5EF4-FFF2-40B4-BE49-F238E27FC236}">
                <a16:creationId xmlns:a16="http://schemas.microsoft.com/office/drawing/2014/main" id="{7DE9E82C-E461-478D-A4BF-8F54C8CB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7" y="183586"/>
            <a:ext cx="2187575" cy="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0DF488A-7E1D-49FE-8B0A-DA36A82DF650}"/>
              </a:ext>
            </a:extLst>
          </p:cNvPr>
          <p:cNvSpPr/>
          <p:nvPr/>
        </p:nvSpPr>
        <p:spPr>
          <a:xfrm rot="5400000">
            <a:off x="4682614" y="1412156"/>
            <a:ext cx="311899" cy="253087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17BC686F-516D-4E1B-8026-9A1627961FE0}"/>
              </a:ext>
            </a:extLst>
          </p:cNvPr>
          <p:cNvSpPr txBox="1">
            <a:spLocks/>
          </p:cNvSpPr>
          <p:nvPr/>
        </p:nvSpPr>
        <p:spPr>
          <a:xfrm>
            <a:off x="5230489" y="1155904"/>
            <a:ext cx="4292654" cy="107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3543" indent="-183543" algn="l" defTabSz="734172" rtl="0" eaLnBrk="1" latinLnBrk="0" hangingPunct="1">
              <a:lnSpc>
                <a:spcPct val="90000"/>
              </a:lnSpc>
              <a:spcBef>
                <a:spcPts val="803"/>
              </a:spcBef>
              <a:buFont typeface="Wingdings 2" pitchFamily="18" charset="2"/>
              <a:buChar char=""/>
              <a:defRPr kumimoji="1" sz="22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629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715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801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1886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8972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86058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3144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230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⑦  図の状態まで下げてください。　</a:t>
            </a:r>
            <a:endParaRPr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15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94A1F305-B527-4594-ABF7-4F303ACC4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7651170">
            <a:off x="991633" y="2428651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1D4A4DD-808E-4D7A-A520-C582A05F2A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74" t="10056" r="21471" b="18087"/>
          <a:stretch/>
        </p:blipFill>
        <p:spPr>
          <a:xfrm>
            <a:off x="610347" y="2365135"/>
            <a:ext cx="4035618" cy="330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64FF52DB-6B80-4AE3-9C31-21D36E6D1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7208468">
            <a:off x="3370179" y="3533749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A53D958-1850-4DD9-8FC0-2FAED69236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18" t="10213" r="21841" b="18994"/>
          <a:stretch/>
        </p:blipFill>
        <p:spPr>
          <a:xfrm>
            <a:off x="5075750" y="2365134"/>
            <a:ext cx="4602132" cy="3303879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79C094C7-7275-4064-BCFA-43AB43BEF296}"/>
              </a:ext>
            </a:extLst>
          </p:cNvPr>
          <p:cNvSpPr/>
          <p:nvPr/>
        </p:nvSpPr>
        <p:spPr>
          <a:xfrm>
            <a:off x="4072198" y="4256592"/>
            <a:ext cx="349081" cy="5883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03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88FCA9-5470-4AEE-BEF7-7F993BC5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9788525" cy="5724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EEE2B5-1D26-40E6-BA63-BCFAEA201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991"/>
          <a:stretch/>
        </p:blipFill>
        <p:spPr>
          <a:xfrm>
            <a:off x="4447403" y="21191"/>
            <a:ext cx="5341121" cy="57245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B06F33-50A3-4905-ADC8-95143D2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75" y="290578"/>
            <a:ext cx="2215779" cy="631394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15B0C-684D-4370-A9FE-5C828309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17" y="1155905"/>
            <a:ext cx="4292654" cy="107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⑧ カーソルを合わせ、「右クリック」して貼り付けてください。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22" descr="ãGLIONãã­ã´ãã®ç»åæ¤ç´¢çµæ">
            <a:extLst>
              <a:ext uri="{FF2B5EF4-FFF2-40B4-BE49-F238E27FC236}">
                <a16:creationId xmlns:a16="http://schemas.microsoft.com/office/drawing/2014/main" id="{7DE9E82C-E461-478D-A4BF-8F54C8CB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7" y="183586"/>
            <a:ext cx="2187575" cy="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0DF488A-7E1D-49FE-8B0A-DA36A82DF650}"/>
              </a:ext>
            </a:extLst>
          </p:cNvPr>
          <p:cNvSpPr/>
          <p:nvPr/>
        </p:nvSpPr>
        <p:spPr>
          <a:xfrm rot="5400000">
            <a:off x="4682614" y="1412156"/>
            <a:ext cx="311899" cy="253087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FBB890A-C966-478A-A71A-CC8218BE73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718" t="10213" r="22975" b="18994"/>
          <a:stretch/>
        </p:blipFill>
        <p:spPr>
          <a:xfrm>
            <a:off x="610347" y="2365135"/>
            <a:ext cx="4035618" cy="330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25B47167-B26F-4412-8C1A-40BFED4EB2BC}"/>
              </a:ext>
            </a:extLst>
          </p:cNvPr>
          <p:cNvSpPr txBox="1">
            <a:spLocks/>
          </p:cNvSpPr>
          <p:nvPr/>
        </p:nvSpPr>
        <p:spPr>
          <a:xfrm>
            <a:off x="5470295" y="1155905"/>
            <a:ext cx="4292654" cy="1077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3543" indent="-183543" algn="l" defTabSz="734172" rtl="0" eaLnBrk="1" latinLnBrk="0" hangingPunct="1">
              <a:lnSpc>
                <a:spcPct val="90000"/>
              </a:lnSpc>
              <a:spcBef>
                <a:spcPts val="803"/>
              </a:spcBef>
              <a:buFont typeface="Wingdings 2" pitchFamily="18" charset="2"/>
              <a:buChar char=""/>
              <a:defRPr kumimoji="1" sz="22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629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715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801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1886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8972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86058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3144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230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⑨貼り付けではこのマーク「貼り付け先のテーマを使用」 を左クリックで決定。</a:t>
            </a:r>
            <a:endParaRPr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33587E2-75A1-41B4-9C88-453FA3616C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23" t="34260" r="46170" b="18994"/>
          <a:stretch/>
        </p:blipFill>
        <p:spPr>
          <a:xfrm>
            <a:off x="5198065" y="2365135"/>
            <a:ext cx="4029586" cy="330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71A1AF64-57E8-4C29-8DBB-F96F798A7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7651170">
            <a:off x="807542" y="4246300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3869A2D3-8306-4BF6-857B-3CA8C96CA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7651170">
            <a:off x="6451459" y="4294302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吹き出し: 円形 28">
            <a:extLst>
              <a:ext uri="{FF2B5EF4-FFF2-40B4-BE49-F238E27FC236}">
                <a16:creationId xmlns:a16="http://schemas.microsoft.com/office/drawing/2014/main" id="{77FC5607-6015-4D21-99D7-7C6AA202F661}"/>
              </a:ext>
            </a:extLst>
          </p:cNvPr>
          <p:cNvSpPr/>
          <p:nvPr/>
        </p:nvSpPr>
        <p:spPr>
          <a:xfrm>
            <a:off x="7346044" y="3332081"/>
            <a:ext cx="2333513" cy="2208857"/>
          </a:xfrm>
          <a:prstGeom prst="wedgeEllipseCallout">
            <a:avLst>
              <a:gd name="adj1" fmla="val -57665"/>
              <a:gd name="adj2" fmla="val 254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POINT !!!</a:t>
            </a:r>
          </a:p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貼り付けの際、このマーク　「貼り付け先のテーマを使用」を選択してください。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31073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88FCA9-5470-4AEE-BEF7-7F993BC5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9788525" cy="5724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EEE2B5-1D26-40E6-BA63-BCFAEA201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991"/>
          <a:stretch/>
        </p:blipFill>
        <p:spPr>
          <a:xfrm>
            <a:off x="4447403" y="21191"/>
            <a:ext cx="5341121" cy="57245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B06F33-50A3-4905-ADC8-95143D2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75" y="290578"/>
            <a:ext cx="2215779" cy="631394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15B0C-684D-4370-A9FE-5C828309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17" y="1155905"/>
            <a:ext cx="4292654" cy="107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⑩ 下の図になりますので、最後に「</a:t>
            </a:r>
            <a:r>
              <a:rPr kumimoji="1" lang="en-US" altLang="ja-JP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OK</a:t>
            </a: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」ボタンで終了です。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22" descr="ãGLIONãã­ã´ãã®ç»åæ¤ç´¢çµæ">
            <a:extLst>
              <a:ext uri="{FF2B5EF4-FFF2-40B4-BE49-F238E27FC236}">
                <a16:creationId xmlns:a16="http://schemas.microsoft.com/office/drawing/2014/main" id="{7DE9E82C-E461-478D-A4BF-8F54C8CB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7" y="183586"/>
            <a:ext cx="2187575" cy="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0DF488A-7E1D-49FE-8B0A-DA36A82DF650}"/>
              </a:ext>
            </a:extLst>
          </p:cNvPr>
          <p:cNvSpPr/>
          <p:nvPr/>
        </p:nvSpPr>
        <p:spPr>
          <a:xfrm rot="5400000">
            <a:off x="4682614" y="1412156"/>
            <a:ext cx="311899" cy="253087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17BC686F-516D-4E1B-8026-9A1627961FE0}"/>
              </a:ext>
            </a:extLst>
          </p:cNvPr>
          <p:cNvSpPr txBox="1">
            <a:spLocks/>
          </p:cNvSpPr>
          <p:nvPr/>
        </p:nvSpPr>
        <p:spPr>
          <a:xfrm>
            <a:off x="5230489" y="1155904"/>
            <a:ext cx="4292654" cy="107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3543" indent="-183543" algn="l" defTabSz="734172" rtl="0" eaLnBrk="1" latinLnBrk="0" hangingPunct="1">
              <a:lnSpc>
                <a:spcPct val="90000"/>
              </a:lnSpc>
              <a:spcBef>
                <a:spcPts val="803"/>
              </a:spcBef>
              <a:buFont typeface="Wingdings 2" pitchFamily="18" charset="2"/>
              <a:buChar char=""/>
              <a:defRPr kumimoji="1" sz="22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629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9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715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4801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1886" indent="-183543" algn="l" defTabSz="734172" rtl="0" eaLnBrk="1" latinLnBrk="0" hangingPunct="1">
              <a:lnSpc>
                <a:spcPct val="90000"/>
              </a:lnSpc>
              <a:spcBef>
                <a:spcPts val="401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8972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86058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3144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0230" indent="-183543" algn="l" defTabSz="734172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⑪ 確認として、「新しいメール」で署名の下に添付されているか確認してください。　</a:t>
            </a:r>
            <a:endParaRPr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946BE77-C83F-4397-9D02-6C4CC2B812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1431" b="67536"/>
          <a:stretch/>
        </p:blipFill>
        <p:spPr>
          <a:xfrm>
            <a:off x="5457397" y="2313162"/>
            <a:ext cx="3137996" cy="3084452"/>
          </a:xfrm>
          <a:prstGeom prst="rect">
            <a:avLst/>
          </a:prstGeom>
        </p:spPr>
      </p:pic>
      <p:pic>
        <p:nvPicPr>
          <p:cNvPr id="18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FAEE320E-CD9D-4661-8933-7AEA649F5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18477303">
            <a:off x="5939618" y="3389730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BFE4A7A-231A-413B-A7A9-EE5FBD84C6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25" y="2185035"/>
            <a:ext cx="4464182" cy="3340706"/>
          </a:xfrm>
          <a:prstGeom prst="rect">
            <a:avLst/>
          </a:prstGeom>
        </p:spPr>
      </p:pic>
      <p:pic>
        <p:nvPicPr>
          <p:cNvPr id="16" name="Picture 18" descr="ãã¯ãªãã¯ ç´ æãã®ç»åæ¤ç´¢çµæ">
            <a:extLst>
              <a:ext uri="{FF2B5EF4-FFF2-40B4-BE49-F238E27FC236}">
                <a16:creationId xmlns:a16="http://schemas.microsoft.com/office/drawing/2014/main" id="{DB9B5B7E-9031-4424-B658-6C9C02E0A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8"/>
          <a:stretch/>
        </p:blipFill>
        <p:spPr bwMode="auto">
          <a:xfrm rot="7208468">
            <a:off x="2947278" y="4647273"/>
            <a:ext cx="985401" cy="11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6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88FCA9-5470-4AEE-BEF7-7F993BC5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9788525" cy="5724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EEE2B5-1D26-40E6-BA63-BCFAEA201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991"/>
          <a:stretch/>
        </p:blipFill>
        <p:spPr>
          <a:xfrm>
            <a:off x="4447403" y="21191"/>
            <a:ext cx="5341121" cy="57245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2B06F33-50A3-4905-ADC8-95143D2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75" y="290578"/>
            <a:ext cx="2215779" cy="631394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115B0C-684D-4370-A9FE-5C828309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17" y="1155905"/>
            <a:ext cx="4292654" cy="107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⑫</a:t>
            </a: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 リンクしているのを確認して、</a:t>
            </a:r>
            <a:endParaRPr kumimoji="1" lang="en-US" altLang="ja-JP" sz="1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完成になります。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22" descr="ãGLIONãã­ã´ãã®ç»åæ¤ç´¢çµæ">
            <a:extLst>
              <a:ext uri="{FF2B5EF4-FFF2-40B4-BE49-F238E27FC236}">
                <a16:creationId xmlns:a16="http://schemas.microsoft.com/office/drawing/2014/main" id="{7DE9E82C-E461-478D-A4BF-8F54C8CB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57" y="183586"/>
            <a:ext cx="2187575" cy="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6450AF8-800E-4BA2-84A1-F448B4EDCF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91"/>
          <a:stretch/>
        </p:blipFill>
        <p:spPr>
          <a:xfrm>
            <a:off x="2547257" y="1476322"/>
            <a:ext cx="7006808" cy="41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775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1837</TotalTime>
  <Words>258</Words>
  <Application>Microsoft Office PowerPoint</Application>
  <PresentationFormat>ユーザー設定</PresentationFormat>
  <Paragraphs>24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UD デジタル 教科書体 N-B</vt:lpstr>
      <vt:lpstr>UD デジタル 教科書体 NK-B</vt:lpstr>
      <vt:lpstr>UD デジタル 教科書体 NP-B</vt:lpstr>
      <vt:lpstr>メイリオ</vt:lpstr>
      <vt:lpstr>游明朝</vt:lpstr>
      <vt:lpstr>Calibri</vt:lpstr>
      <vt:lpstr>Calibri Light</vt:lpstr>
      <vt:lpstr>Wingdings 2</vt:lpstr>
      <vt:lpstr>HDOfficeLightV0</vt:lpstr>
      <vt:lpstr>PowerPoint プレゼンテーション</vt:lpstr>
      <vt:lpstr>作成方法</vt:lpstr>
      <vt:lpstr>作成方法</vt:lpstr>
      <vt:lpstr>作成方法</vt:lpstr>
      <vt:lpstr>作成方法</vt:lpstr>
      <vt:lpstr>作成方法</vt:lpstr>
      <vt:lpstr>作成方法</vt:lpstr>
      <vt:lpstr>作成方法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Simba00710</dc:creator>
  <cp:lastModifiedBy>GL000900</cp:lastModifiedBy>
  <cp:revision>84</cp:revision>
  <cp:lastPrinted>2019-09-12T04:21:26Z</cp:lastPrinted>
  <dcterms:created xsi:type="dcterms:W3CDTF">2019-07-29T05:33:35Z</dcterms:created>
  <dcterms:modified xsi:type="dcterms:W3CDTF">2021-02-03T01:11:30Z</dcterms:modified>
</cp:coreProperties>
</file>